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0014"/>
    <a:srgbClr val="D58C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3675E-5189-4901-A026-15CEB6DDE89B}" type="datetimeFigureOut">
              <a:rPr lang="en-US" smtClean="0"/>
              <a:t>4/29/13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27381"/>
            <a:ext cx="2743200" cy="274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4267200"/>
            <a:ext cx="3657600" cy="2438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400" y="1828800"/>
            <a:ext cx="3454400" cy="230514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34258" y="3048000"/>
            <a:ext cx="2438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Laban Drink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3124200"/>
            <a:ext cx="312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Haysa</a:t>
            </a:r>
            <a:r>
              <a:rPr lang="en-US" sz="2800" dirty="0" smtClean="0"/>
              <a:t> Al-</a:t>
            </a:r>
            <a:r>
              <a:rPr lang="en-US" sz="2800" dirty="0" err="1" smtClean="0"/>
              <a:t>Tumreya</a:t>
            </a:r>
            <a:endParaRPr lang="en-US" sz="2800" dirty="0"/>
          </a:p>
        </p:txBody>
      </p:sp>
      <p:sp>
        <p:nvSpPr>
          <p:cNvPr id="11" name="TextBox 10"/>
          <p:cNvSpPr txBox="1">
            <a:spLocks/>
          </p:cNvSpPr>
          <p:nvPr/>
        </p:nvSpPr>
        <p:spPr>
          <a:xfrm>
            <a:off x="2971800" y="43434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/>
              <a:t>Tabbouleh</a:t>
            </a:r>
            <a:endParaRPr lang="en-US" sz="3600" dirty="0"/>
          </a:p>
        </p:txBody>
      </p:sp>
      <p:sp>
        <p:nvSpPr>
          <p:cNvPr id="13" name="Rectangle 12"/>
          <p:cNvSpPr/>
          <p:nvPr/>
        </p:nvSpPr>
        <p:spPr>
          <a:xfrm>
            <a:off x="1219200" y="0"/>
            <a:ext cx="5943600" cy="23622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>
                <a:gd name="adj" fmla="val 39232"/>
              </a:avLst>
            </a:prstTxWarp>
            <a:spAutoFit/>
            <a:scene3d>
              <a:camera prst="perspectiveBelow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rgbClr val="B20014"/>
                  </a:solidFill>
                  <a:prstDash val="solid"/>
                </a:ln>
                <a:solidFill>
                  <a:srgbClr val="D58C0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Unique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cap="none" spc="0" dirty="0" smtClean="0">
                <a:ln w="12700">
                  <a:solidFill>
                    <a:srgbClr val="B20014"/>
                  </a:solidFill>
                  <a:prstDash val="solid"/>
                </a:ln>
                <a:solidFill>
                  <a:srgbClr val="D58C0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Foods</a:t>
            </a:r>
            <a:endParaRPr lang="en-US" sz="5400" b="1" cap="none" spc="0" dirty="0">
              <a:ln w="12700">
                <a:solidFill>
                  <a:srgbClr val="B20014"/>
                </a:solidFill>
                <a:prstDash val="solid"/>
              </a:ln>
              <a:solidFill>
                <a:srgbClr val="D58C0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6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9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Unique Foods</dc:title>
  <dc:creator>teacher</dc:creator>
  <cp:lastModifiedBy>David Brienza</cp:lastModifiedBy>
  <cp:revision>4</cp:revision>
  <dcterms:created xsi:type="dcterms:W3CDTF">2013-01-30T19:50:48Z</dcterms:created>
  <dcterms:modified xsi:type="dcterms:W3CDTF">2013-04-30T00:38:02Z</dcterms:modified>
</cp:coreProperties>
</file>